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Layouts/slideLayout1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sldIdLst>
    <p:sldId id="256" r:id="rId2"/>
  </p:sldIdLst>
  <p:sldSz cx="12192000" cy="6858000"/>
  <p:notesSz cx="6858000" cy="9144000"/>
  <p:embeddedFontLst>
    <p:embeddedFont>
      <p:font typeface="Livvic Black" pitchFamily="2" charset="0"/>
      <p:bold r:id="rId3"/>
      <p:italic r:id="rId4"/>
      <p:boldItalic r:id="rId5"/>
    </p:embeddedFont>
    <p:embeddedFont>
      <p:font typeface="Livvic Light" pitchFamily="2" charset="0"/>
      <p:regular r:id="rId6"/>
      <p:italic r:id="rId7"/>
    </p:embeddedFont>
    <p:embeddedFont>
      <p:font typeface="PoetsenOne" panose="020108030300000D0203" pitchFamily="2" charset="0"/>
      <p:regular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customXml" Target="../customXml/item1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heme" Target="theme/theme1.xml"/><Relationship Id="rId5" Type="http://schemas.openxmlformats.org/officeDocument/2006/relationships/font" Target="fonts/font3.fntdata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font" Target="fonts/font2.fntdata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em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earing God's Voice&#10;&#10;AI-generated content may be incorrect.">
            <a:extLst>
              <a:ext uri="{FF2B5EF4-FFF2-40B4-BE49-F238E27FC236}">
                <a16:creationId xmlns:a16="http://schemas.microsoft.com/office/drawing/2014/main" id="{811D0ED3-F251-85D9-A049-93C49DF9B4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" y="0"/>
            <a:ext cx="121895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968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A338C-C85A-7EE8-8186-038D18B10F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0C6B98-140E-111C-D3D4-88D9ACEAF2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3FF3B1-A5F7-B4BF-067F-DC7DDCDF64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556AA8-9530-0CDA-BFBB-B3DCADD6F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10A84-5BE1-4E86-94C8-7CB507972D82}" type="datetimeFigureOut">
              <a:rPr lang="en-AU" smtClean="0"/>
              <a:t>30/04/2026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E61AAA-3EC0-0FB4-57C9-6B3108300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2CE3DF-BC25-93A5-AF30-6CA47FB71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E457A-EB6F-40A6-9AB3-3C3E9872AD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98945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ong Header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F21F68-B3D6-D3DF-7B40-7D4098F8DA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971050"/>
            <a:ext cx="10515600" cy="1719262"/>
          </a:xfrm>
        </p:spPr>
        <p:txBody>
          <a:bodyPr anchor="ctr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5FC16D-74A5-CB4F-D125-FE3DCAF778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065235"/>
            <a:ext cx="10515600" cy="150018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BB609-032C-94E4-4B9B-8564BD746D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4810A84-5BE1-4E86-94C8-7CB507972D82}" type="datetimeFigureOut">
              <a:rPr lang="en-AU" smtClean="0"/>
              <a:pPr/>
              <a:t>30/04/2026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CC4324-6412-B017-E0C7-2C38FC3E1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CA701A-2519-C76C-D215-A04DD4C1B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869E457A-EB6F-40A6-9AB3-3C3E9872AD4C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0F8AEE5-5E31-D535-546A-EF5FD8A15C61}"/>
              </a:ext>
            </a:extLst>
          </p:cNvPr>
          <p:cNvSpPr/>
          <p:nvPr/>
        </p:nvSpPr>
        <p:spPr>
          <a:xfrm>
            <a:off x="0" y="0"/>
            <a:ext cx="43410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accent2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CCFAE67-E68C-E367-BDF2-8CCCE032C073}"/>
              </a:ext>
            </a:extLst>
          </p:cNvPr>
          <p:cNvSpPr/>
          <p:nvPr/>
        </p:nvSpPr>
        <p:spPr>
          <a:xfrm>
            <a:off x="434109" y="0"/>
            <a:ext cx="11757891" cy="11825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13571F2-E96C-E6A6-734D-AF035242EF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42087" y="202865"/>
            <a:ext cx="1916845" cy="979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1324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ng Lyrics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32C557-DAFC-D7E4-701D-8F395FD0C9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18444" y="796928"/>
            <a:ext cx="10905067" cy="2687357"/>
          </a:xfrm>
        </p:spPr>
        <p:txBody>
          <a:bodyPr anchor="t">
            <a:normAutofit/>
          </a:bodyPr>
          <a:lstStyle>
            <a:lvl1pPr algn="ctr">
              <a:lnSpc>
                <a:spcPct val="120000"/>
              </a:lnSpc>
              <a:buNone/>
              <a:defRPr sz="3800">
                <a:solidFill>
                  <a:schemeClr val="tx1"/>
                </a:solidFill>
                <a:latin typeface="+mj-lt"/>
              </a:defRPr>
            </a:lvl1pPr>
            <a:lvl2pPr algn="ctr">
              <a:buNone/>
              <a:defRPr sz="3600">
                <a:solidFill>
                  <a:schemeClr val="tx2"/>
                </a:solidFill>
              </a:defRPr>
            </a:lvl2pPr>
            <a:lvl3pPr algn="ctr">
              <a:buNone/>
              <a:defRPr sz="3200">
                <a:solidFill>
                  <a:schemeClr val="tx2"/>
                </a:solidFill>
              </a:defRPr>
            </a:lvl3pPr>
            <a:lvl4pPr algn="ctr">
              <a:buNone/>
              <a:defRPr sz="2800">
                <a:solidFill>
                  <a:schemeClr val="tx2"/>
                </a:solidFill>
              </a:defRPr>
            </a:lvl4pPr>
            <a:lvl5pPr algn="ctr">
              <a:buNone/>
              <a:defRPr sz="2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lyric line</a:t>
            </a:r>
          </a:p>
          <a:p>
            <a:pPr lvl="0"/>
            <a:r>
              <a:rPr lang="en-US" dirty="0"/>
              <a:t>Second lyric line</a:t>
            </a:r>
          </a:p>
          <a:p>
            <a:pPr lvl="0"/>
            <a:r>
              <a:rPr lang="en-US" dirty="0"/>
              <a:t>Third lyric line</a:t>
            </a:r>
          </a:p>
          <a:p>
            <a:pPr lvl="0"/>
            <a:r>
              <a:rPr lang="en-US" dirty="0"/>
              <a:t>(Forth lyric line)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120FBF-512A-7479-DDFC-131D8FB25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10A84-5BE1-4E86-94C8-7CB507972D82}" type="datetimeFigureOut">
              <a:rPr lang="en-AU" smtClean="0"/>
              <a:t>30/04/2026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CA3695-193E-81ED-43EC-8AA5D6BD0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A2AB8F-E902-CB17-7598-2F44376CF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E457A-EB6F-40A6-9AB3-3C3E9872AD4C}" type="slidenum">
              <a:rPr lang="en-AU" smtClean="0"/>
              <a:t>‹#›</a:t>
            </a:fld>
            <a:endParaRPr lang="en-A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D29CFAD-6C5B-4960-EF2E-997466628977}"/>
              </a:ext>
            </a:extLst>
          </p:cNvPr>
          <p:cNvSpPr/>
          <p:nvPr/>
        </p:nvSpPr>
        <p:spPr>
          <a:xfrm>
            <a:off x="0" y="0"/>
            <a:ext cx="43410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93320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mo Slide with QR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ue background with white text and blue objects&#10;&#10;AI-generated content may be incorrect.">
            <a:extLst>
              <a:ext uri="{FF2B5EF4-FFF2-40B4-BE49-F238E27FC236}">
                <a16:creationId xmlns:a16="http://schemas.microsoft.com/office/drawing/2014/main" id="{27408536-9FE5-9CD6-0513-B692408627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57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424095F-6F5A-888E-932A-1B3295460671}"/>
              </a:ext>
            </a:extLst>
          </p:cNvPr>
          <p:cNvSpPr/>
          <p:nvPr/>
        </p:nvSpPr>
        <p:spPr>
          <a:xfrm>
            <a:off x="434109" y="0"/>
            <a:ext cx="11757891" cy="11825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5AD4D4B-A78F-8D9B-42E8-67B85A91B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42087" y="202865"/>
            <a:ext cx="1916845" cy="9797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0910C2-6769-A9D8-4D98-317196F18EB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200" y="1616220"/>
            <a:ext cx="9144000" cy="1660380"/>
          </a:xfrm>
        </p:spPr>
        <p:txBody>
          <a:bodyPr anchor="t"/>
          <a:lstStyle>
            <a:lvl1pPr algn="l">
              <a:defRPr sz="60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DBDEFB-6EF3-92B8-8BB1-484746C6EA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3276600"/>
            <a:ext cx="9144000" cy="110793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7ADF8-7DF2-1EF2-4E6B-33FFC66939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167147"/>
            <a:ext cx="2743200" cy="36512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B4810A84-5BE1-4E86-94C8-7CB507972D82}" type="datetimeFigureOut">
              <a:rPr lang="en-AU" smtClean="0"/>
              <a:pPr/>
              <a:t>30/04/2026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3492DE-F95F-C713-400D-30D617130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67147"/>
            <a:ext cx="4114800" cy="36512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47437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3E6E4-323A-0208-5962-B45B54769C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32C557-DAFC-D7E4-701D-8F395FD0C9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120FBF-512A-7479-DDFC-131D8FB25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B4810A84-5BE1-4E86-94C8-7CB507972D82}" type="datetimeFigureOut">
              <a:rPr lang="en-AU" smtClean="0"/>
              <a:pPr/>
              <a:t>30/04/2026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CA3695-193E-81ED-43EC-8AA5D6BD0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A2AB8F-E902-CB17-7598-2F44376CF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869E457A-EB6F-40A6-9AB3-3C3E9872AD4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7001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F21F68-B3D6-D3DF-7B40-7D4098F8DA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9"/>
            <a:ext cx="10515600" cy="1719262"/>
          </a:xfrm>
        </p:spPr>
        <p:txBody>
          <a:bodyPr anchor="t"/>
          <a:lstStyle>
            <a:lvl1pPr>
              <a:defRPr sz="60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5FC16D-74A5-CB4F-D125-FE3DCAF778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57981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BB609-032C-94E4-4B9B-8564BD746D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B4810A84-5BE1-4E86-94C8-7CB507972D82}" type="datetimeFigureOut">
              <a:rPr lang="en-AU" smtClean="0"/>
              <a:pPr/>
              <a:t>30/04/2026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CC4324-6412-B017-E0C7-2C38FC3E1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CA701A-2519-C76C-D215-A04DD4C1B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869E457A-EB6F-40A6-9AB3-3C3E9872AD4C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3A777AB-F535-83FF-C5D5-47E1D8286D4D}"/>
              </a:ext>
            </a:extLst>
          </p:cNvPr>
          <p:cNvSpPr/>
          <p:nvPr/>
        </p:nvSpPr>
        <p:spPr>
          <a:xfrm>
            <a:off x="434109" y="0"/>
            <a:ext cx="11757891" cy="11825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D43BAB-D2E4-B3F6-9152-266F4CD119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42087" y="202865"/>
            <a:ext cx="1916845" cy="979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658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03026-79FE-036A-8D47-65A0B25531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68AFD1-ED0D-55F5-6B89-F4CEA1CD51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D4D5D7-1EEB-5DD4-1FE8-0A58C958B1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28F397-C220-121A-3C6D-44DD7F54E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10A84-5BE1-4E86-94C8-7CB507972D82}" type="datetimeFigureOut">
              <a:rPr lang="en-AU" smtClean="0"/>
              <a:t>30/04/2026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BC99C0-ADED-69F9-339C-209911E09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FE67CE-4BAF-0F76-EA4F-F895859E0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E457A-EB6F-40A6-9AB3-3C3E9872AD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3211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085789-B16D-2482-A727-E7D33A0F00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61AEFD-842E-62FF-E5FF-552901106C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0" spc="-150">
                <a:latin typeface="PoetsenOne" panose="020108030300000D0203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FA6754-A923-0BC8-B9A0-F6424B2B75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217E56-28A7-B5DA-740D-F4484CA06E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lang="en-US" sz="2400" b="0" kern="1200" spc="-150" dirty="0">
                <a:solidFill>
                  <a:schemeClr val="accent3"/>
                </a:solidFill>
                <a:latin typeface="PoetsenOne" panose="020108030300000D0203" pitchFamily="2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1FF5E81-1FA8-C404-A0A7-96B42C49C2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7B1FD1-0516-5E3C-D21B-3D18A439F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10A84-5BE1-4E86-94C8-7CB507972D82}" type="datetimeFigureOut">
              <a:rPr lang="en-AU" smtClean="0"/>
              <a:t>30/04/2026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1833BB6-828C-1862-07F2-9B792852E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ADE8815-F61C-BBA8-5280-B6F4BB82E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E457A-EB6F-40A6-9AB3-3C3E9872AD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6817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3554FA-9A4B-2990-931C-3B6B71157C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EAD1F8-02CF-D752-1CF3-01561CBA4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10A84-5BE1-4E86-94C8-7CB507972D82}" type="datetimeFigureOut">
              <a:rPr lang="en-AU" smtClean="0"/>
              <a:t>30/04/2026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C2E622-E788-7FCB-5569-7DDE69783B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9FCEE2-3607-0645-4318-71EB5B95A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E457A-EB6F-40A6-9AB3-3C3E9872AD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68125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0A13AB-B37E-22F6-5172-5217B154D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10A84-5BE1-4E86-94C8-7CB507972D82}" type="datetimeFigureOut">
              <a:rPr lang="en-AU" smtClean="0"/>
              <a:t>30/04/2026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3FD0D3-32E4-72AE-45DE-7D0865AA2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F3C160-C87D-9B92-96BE-36FE908C5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E457A-EB6F-40A6-9AB3-3C3E9872AD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50255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2BA29-81A8-249B-D235-ED329E5E6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E4BF75-26A5-6717-1D14-EC7D2113CC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294895-845F-D40F-E219-D6363CE770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D66CC7-D8F6-3F89-66B8-B75F62CB6F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10A84-5BE1-4E86-94C8-7CB507972D82}" type="datetimeFigureOut">
              <a:rPr lang="en-AU" smtClean="0"/>
              <a:t>30/04/2026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2DFBDB-F7E6-27E1-8959-A4E97C702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E19679-003D-D497-37A9-1541FD48C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E457A-EB6F-40A6-9AB3-3C3E9872AD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9344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EEB51D-7C35-6829-914F-DCF130515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858000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A1F967-1C46-3A7D-8C91-935E806DF1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348949-728D-AC12-4AA9-5895884FB4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B4810A84-5BE1-4E86-94C8-7CB507972D82}" type="datetimeFigureOut">
              <a:rPr lang="en-AU" smtClean="0"/>
              <a:pPr/>
              <a:t>30/04/2026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503841-5EF7-B32F-DFA1-6F6475D27B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B6C935-070B-D828-1629-C6572851DC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869E457A-EB6F-40A6-9AB3-3C3E9872AD4C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C42A5C-40D9-8809-F095-B3C555AD2A9C}"/>
              </a:ext>
            </a:extLst>
          </p:cNvPr>
          <p:cNvSpPr/>
          <p:nvPr/>
        </p:nvSpPr>
        <p:spPr>
          <a:xfrm>
            <a:off x="0" y="0"/>
            <a:ext cx="434109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77907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8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3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3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3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3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378768"/>
      </p:ext>
    </p:extLst>
  </p:cSld>
  <p:clrMapOvr>
    <a:masterClrMapping/>
  </p:clrMapOvr>
</p:sld>
</file>

<file path=ppt/theme/theme1.xml><?xml version="1.0" encoding="utf-8"?>
<a:theme xmlns:a="http://schemas.openxmlformats.org/drawingml/2006/main" name="NTE2026 PPT Template.potx">
  <a:themeElements>
    <a:clrScheme name="AFES Colours">
      <a:dk1>
        <a:srgbClr val="242C37"/>
      </a:dk1>
      <a:lt1>
        <a:sysClr val="window" lastClr="FFFFFF"/>
      </a:lt1>
      <a:dk2>
        <a:srgbClr val="000000"/>
      </a:dk2>
      <a:lt2>
        <a:srgbClr val="E6E6DF"/>
      </a:lt2>
      <a:accent1>
        <a:srgbClr val="34613B"/>
      </a:accent1>
      <a:accent2>
        <a:srgbClr val="9AD9E9"/>
      </a:accent2>
      <a:accent3>
        <a:srgbClr val="006CC5"/>
      </a:accent3>
      <a:accent4>
        <a:srgbClr val="EFD954"/>
      </a:accent4>
      <a:accent5>
        <a:srgbClr val="FF6622"/>
      </a:accent5>
      <a:accent6>
        <a:srgbClr val="4EA72E"/>
      </a:accent6>
      <a:hlink>
        <a:srgbClr val="34613B"/>
      </a:hlink>
      <a:folHlink>
        <a:srgbClr val="6BB07D"/>
      </a:folHlink>
    </a:clrScheme>
    <a:fontScheme name="AFES Theme">
      <a:majorFont>
        <a:latin typeface="Livvic Black"/>
        <a:ea typeface=""/>
        <a:cs typeface=""/>
      </a:majorFont>
      <a:minorFont>
        <a:latin typeface="Livvic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TE2026 PPT Template.potx" id="{78E6573B-C0A4-496D-8B75-70B271681FE5}" vid="{27502F31-5EF6-43E3-A816-39E06F8A38F5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7C65911023F047804F7F341C0AC71C" ma:contentTypeVersion="21" ma:contentTypeDescription="Create a new document." ma:contentTypeScope="" ma:versionID="ae2428f18613e820270928d810510a12">
  <xsd:schema xmlns:xsd="http://www.w3.org/2001/XMLSchema" xmlns:xs="http://www.w3.org/2001/XMLSchema" xmlns:p="http://schemas.microsoft.com/office/2006/metadata/properties" xmlns:ns1="http://schemas.microsoft.com/sharepoint/v3" xmlns:ns2="7792d6aa-ad83-4d21-bdf0-0723d16b15ec" xmlns:ns3="45973410-6a97-476c-b528-cdefe4fb27cd" targetNamespace="http://schemas.microsoft.com/office/2006/metadata/properties" ma:root="true" ma:fieldsID="cb52d6d20b264b4a96d60d51b6275d24" ns1:_="" ns2:_="" ns3:_="">
    <xsd:import namespace="http://schemas.microsoft.com/sharepoint/v3"/>
    <xsd:import namespace="7792d6aa-ad83-4d21-bdf0-0723d16b15ec"/>
    <xsd:import namespace="45973410-6a97-476c-b528-cdefe4fb27c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1:_ip_UnifiedCompliancePolicyProperties" minOccurs="0"/>
                <xsd:element ref="ns1:_ip_UnifiedCompliancePolicyUIAc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6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7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92d6aa-ad83-4d21-bdf0-0723d16b15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dfbee0c7-267d-442a-a215-785388bb361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973410-6a97-476c-b528-cdefe4fb27c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cbad56e7-efc8-49a2-8a9f-54a2188848a3}" ma:internalName="TaxCatchAll" ma:showField="CatchAllData" ma:web="45973410-6a97-476c-b528-cdefe4fb27c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792d6aa-ad83-4d21-bdf0-0723d16b15ec">
      <Terms xmlns="http://schemas.microsoft.com/office/infopath/2007/PartnerControls"/>
    </lcf76f155ced4ddcb4097134ff3c332f>
    <_ip_UnifiedCompliancePolicyUIAction xmlns="http://schemas.microsoft.com/sharepoint/v3" xsi:nil="true"/>
    <TaxCatchAll xmlns="45973410-6a97-476c-b528-cdefe4fb27cd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B21A7568-200C-4BDA-8248-DC1FF96AEC77}"/>
</file>

<file path=customXml/itemProps2.xml><?xml version="1.0" encoding="utf-8"?>
<ds:datastoreItem xmlns:ds="http://schemas.openxmlformats.org/officeDocument/2006/customXml" ds:itemID="{DBC2F834-C4AA-4762-9987-602D0B031EB3}"/>
</file>

<file path=customXml/itemProps3.xml><?xml version="1.0" encoding="utf-8"?>
<ds:datastoreItem xmlns:ds="http://schemas.openxmlformats.org/officeDocument/2006/customXml" ds:itemID="{7C8C76AE-4B7D-4856-9091-09702E2001D5}"/>
</file>

<file path=docProps/app.xml><?xml version="1.0" encoding="utf-8"?>
<Properties xmlns="http://schemas.openxmlformats.org/officeDocument/2006/extended-properties" xmlns:vt="http://schemas.openxmlformats.org/officeDocument/2006/docPropsVTypes">
  <Template>NTE2026 PPT Template.potx</Template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Livvic Black</vt:lpstr>
      <vt:lpstr>PoetsenOne</vt:lpstr>
      <vt:lpstr>Arial</vt:lpstr>
      <vt:lpstr>Livvic Light</vt:lpstr>
      <vt:lpstr>NTE2026 PPT Template.potx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Bethany Zwag</dc:creator>
  <cp:lastModifiedBy>Bethany Zwag</cp:lastModifiedBy>
  <cp:revision>1</cp:revision>
  <dcterms:created xsi:type="dcterms:W3CDTF">2026-04-29T23:26:19Z</dcterms:created>
  <dcterms:modified xsi:type="dcterms:W3CDTF">2026-04-29T23:27:07Z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0x010100F47C65911023F047804F7F341C0AC71C</vt:lpwstr>
  </property>
</Properties>
</file>